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F99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KALPAKDJIAN" userId="e7bb8355-c69b-4a6f-b09a-560b5604aa2b" providerId="ADAL" clId="{17914C46-AE03-47BE-BA3A-2E4C1CC17881}"/>
    <pc:docChg chg="custSel modSld">
      <pc:chgData name="Nathalie KALPAKDJIAN" userId="e7bb8355-c69b-4a6f-b09a-560b5604aa2b" providerId="ADAL" clId="{17914C46-AE03-47BE-BA3A-2E4C1CC17881}" dt="2024-09-11T10:23:47.614" v="102" actId="20577"/>
      <pc:docMkLst>
        <pc:docMk/>
      </pc:docMkLst>
      <pc:sldChg chg="modSp">
        <pc:chgData name="Nathalie KALPAKDJIAN" userId="e7bb8355-c69b-4a6f-b09a-560b5604aa2b" providerId="ADAL" clId="{17914C46-AE03-47BE-BA3A-2E4C1CC17881}" dt="2024-09-11T10:23:47.614" v="102" actId="20577"/>
        <pc:sldMkLst>
          <pc:docMk/>
          <pc:sldMk cId="1840791755" sldId="256"/>
        </pc:sldMkLst>
        <pc:spChg chg="mod">
          <ac:chgData name="Nathalie KALPAKDJIAN" userId="e7bb8355-c69b-4a6f-b09a-560b5604aa2b" providerId="ADAL" clId="{17914C46-AE03-47BE-BA3A-2E4C1CC17881}" dt="2024-09-11T10:23:47.614" v="102" actId="20577"/>
          <ac:spMkLst>
            <pc:docMk/>
            <pc:sldMk cId="1840791755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43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5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80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5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60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02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8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4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6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727D-4A7D-49AA-9DB9-DA36F586223D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CB5F-1A38-45BD-BC2F-FD0A33FE8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athalie.kalpakdjian@epudf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 arrondi et coin rogné 4"/>
          <p:cNvSpPr/>
          <p:nvPr/>
        </p:nvSpPr>
        <p:spPr>
          <a:xfrm>
            <a:off x="345233" y="149290"/>
            <a:ext cx="5119820" cy="6391469"/>
          </a:xfrm>
          <a:prstGeom prst="snip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400" dirty="0">
              <a:solidFill>
                <a:srgbClr val="7030A0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Candara" panose="020E0502030303020204" pitchFamily="34" charset="0"/>
                <a:ea typeface="2Dumb" panose="02000000000000000000" pitchFamily="2" charset="0"/>
              </a:rPr>
              <a:t>Inscriptions :</a:t>
            </a:r>
            <a:endParaRPr lang="fr-FR" sz="1400" b="1" i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fr-FR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Tu as entre 14 ans et 18 ans alors on t’attend!</a:t>
            </a: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Pour t’inscrire, il te suffit de renvoyer </a:t>
            </a:r>
            <a:r>
              <a:rPr lang="fr-FR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le formulaire et l’autorisation parentale </a:t>
            </a:r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(voir au dos) remplis </a:t>
            </a: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par courrier ou par mail… et en plus </a:t>
            </a:r>
            <a:r>
              <a:rPr lang="fr-FR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c’est gratuit pour toi </a:t>
            </a:r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car ton séjour est pris en charge par ton Église et </a:t>
            </a: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par la région ! Il ne te reste que le déplacement à ta charge ! (N’hésite pas à contacter ton pasteur ou ton président de conseil presbytéral en cas de problème) </a:t>
            </a:r>
          </a:p>
          <a:p>
            <a:endParaRPr lang="fr-FR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Nous attendons ton inscription auprès du </a:t>
            </a:r>
            <a:r>
              <a:rPr lang="fr-FR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secrétariat régional (04.91.17.06.40)</a:t>
            </a:r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 par mail </a:t>
            </a:r>
            <a:r>
              <a:rPr lang="fr-FR" sz="1400" b="1" dirty="0">
                <a:solidFill>
                  <a:srgbClr val="FF6600"/>
                </a:solidFill>
                <a:latin typeface="Candara" panose="020E0502030303020204" pitchFamily="34" charset="0"/>
                <a:hlinkClick r:id="rId2"/>
              </a:rPr>
              <a:t>nathalie.kalpakdjian@epudf.org</a:t>
            </a:r>
            <a:r>
              <a:rPr lang="fr-FR" sz="1400" b="1" dirty="0">
                <a:solidFill>
                  <a:srgbClr val="FF6600"/>
                </a:solidFill>
                <a:latin typeface="Candara" panose="020E0502030303020204" pitchFamily="34" charset="0"/>
              </a:rPr>
              <a:t> ou </a:t>
            </a:r>
            <a:r>
              <a:rPr lang="fr-FR" sz="1400" b="1">
                <a:solidFill>
                  <a:srgbClr val="FF6600"/>
                </a:solidFill>
                <a:latin typeface="Candara" panose="020E0502030303020204" pitchFamily="34" charset="0"/>
              </a:rPr>
              <a:t>par voie </a:t>
            </a:r>
            <a:r>
              <a:rPr lang="fr-FR" sz="1400" b="1" dirty="0">
                <a:solidFill>
                  <a:srgbClr val="FF6600"/>
                </a:solidFill>
                <a:latin typeface="Candara" panose="020E0502030303020204" pitchFamily="34" charset="0"/>
              </a:rPr>
              <a:t>postale </a:t>
            </a:r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103 La Canebière 13001 Marseille.</a:t>
            </a:r>
          </a:p>
          <a:p>
            <a:endParaRPr lang="fr-FR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Contacts :</a:t>
            </a: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Si tu as des questions, n’hésite pas à contacter:</a:t>
            </a:r>
          </a:p>
          <a:p>
            <a:r>
              <a:rPr lang="fr-FR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Noémie Woodward: 07.83.64.71.67</a:t>
            </a:r>
          </a:p>
          <a:p>
            <a:r>
              <a:rPr lang="fr-FR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Nathalie Kalpakdjian: 04.91.17.06.40 ou 06.85.58.42.90</a:t>
            </a:r>
            <a:endParaRPr lang="fr-FR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fr-FR" sz="14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Transport </a:t>
            </a:r>
            <a:endParaRPr lang="fr-FR" sz="16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On vous attend directement à l’</a:t>
            </a:r>
            <a:r>
              <a:rPr lang="fr-FR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fr-FR" sz="1200" b="1" i="0" dirty="0">
                <a:solidFill>
                  <a:srgbClr val="CC0000"/>
                </a:solidFill>
                <a:effectLst/>
                <a:latin typeface="Montserrat" panose="00000500000000000000" pitchFamily="2" charset="0"/>
              </a:rPr>
              <a:t>YMCA GARD PONT D’AVIGNON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7 bis, chemin de la justice 30400 VILLENEUVE LEZ AVIGNON. </a:t>
            </a:r>
          </a:p>
          <a:p>
            <a:endParaRPr lang="fr-FR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Pensez au co-voiturage ou au train !  </a:t>
            </a:r>
          </a:p>
          <a:p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Une navette vous attendra à la gare « Avignon Centre ». </a:t>
            </a:r>
          </a:p>
          <a:p>
            <a:endParaRPr lang="fr-FR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14A81E-973D-C850-0C9A-3C0916B47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36" y="0"/>
            <a:ext cx="4848606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32170F-853D-4FF4-B0CA-19799FE9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87" y="4205416"/>
            <a:ext cx="1421681" cy="7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1445" y="443060"/>
            <a:ext cx="5261058" cy="29859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05451" y="801734"/>
            <a:ext cx="4426085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Au programme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Des rencontres et des retrouvailles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des jeux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des ateliers bibliques et créatifs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des temps spi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une soirée « incroyable talent 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de la musique et des chants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et des surprises … </a:t>
            </a:r>
            <a:r>
              <a:rPr lang="fr-FR" b="1" dirty="0">
                <a:solidFill>
                  <a:schemeClr val="bg1"/>
                </a:solidFill>
                <a:latin typeface="2Dumb" panose="02000000000000000000" pitchFamily="2" charset="0"/>
                <a:ea typeface="2Dumb" panose="02000000000000000000" pitchFamily="2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71444" y="3615233"/>
            <a:ext cx="34802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>
                <a:latin typeface="2Dumb" panose="02000000000000000000" pitchFamily="2" charset="0"/>
                <a:ea typeface="2Dumb" panose="02000000000000000000" pitchFamily="2" charset="0"/>
              </a:rPr>
              <a:t>N’oublie pas d’apporter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>
                <a:latin typeface="2Dumb" panose="02000000000000000000" pitchFamily="2" charset="0"/>
                <a:ea typeface="2Dumb" panose="02000000000000000000" pitchFamily="2" charset="0"/>
              </a:rPr>
              <a:t>des affaires personnelles,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>
                <a:latin typeface="2Dumb" panose="02000000000000000000" pitchFamily="2" charset="0"/>
                <a:ea typeface="2Dumb" panose="02000000000000000000" pitchFamily="2" charset="0"/>
              </a:rPr>
              <a:t>une serviette de toilette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>
                <a:latin typeface="2Dumb" panose="02000000000000000000" pitchFamily="2" charset="0"/>
                <a:ea typeface="2Dumb" panose="02000000000000000000" pitchFamily="2" charset="0"/>
              </a:rPr>
              <a:t>une bonne paire de chaussures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>
                <a:latin typeface="2Dumb" panose="02000000000000000000" pitchFamily="2" charset="0"/>
                <a:ea typeface="2Dumb" panose="02000000000000000000" pitchFamily="2" charset="0"/>
              </a:rPr>
              <a:t>un petit sac à dos + gourde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>
                <a:latin typeface="2Dumb" panose="02000000000000000000" pitchFamily="2" charset="0"/>
                <a:ea typeface="2Dumb" panose="02000000000000000000" pitchFamily="2" charset="0"/>
              </a:rPr>
              <a:t>instruments musique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>
                <a:latin typeface="2Dumb" panose="02000000000000000000" pitchFamily="2" charset="0"/>
                <a:ea typeface="2Dumb" panose="02000000000000000000" pitchFamily="2" charset="0"/>
              </a:rPr>
              <a:t>ta Bible et de quoi écrire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9107" y="204043"/>
            <a:ext cx="59257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2Dumb" panose="02000000000000000000" pitchFamily="2" charset="0"/>
                <a:ea typeface="2Dumb" panose="02000000000000000000" pitchFamily="2" charset="0"/>
              </a:rPr>
              <a:t>Bulletin d’inscription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NOM :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Prénom :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Date de naissance :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Adresse :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Mail :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Téléphone : </a:t>
            </a:r>
          </a:p>
          <a:p>
            <a:r>
              <a:rPr lang="fr-FR" dirty="0">
                <a:latin typeface="2Dumb" panose="02000000000000000000" pitchFamily="2" charset="0"/>
                <a:ea typeface="2Dumb" panose="02000000000000000000" pitchFamily="2" charset="0"/>
              </a:rPr>
              <a:t>Portable :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i="1" dirty="0">
                <a:solidFill>
                  <a:srgbClr val="0070C0"/>
                </a:solidFill>
              </a:rPr>
              <a:t>AUTORISATION PARENTALE </a:t>
            </a:r>
          </a:p>
          <a:p>
            <a:r>
              <a:rPr lang="fr-FR" dirty="0"/>
              <a:t>Je soussigné(e)</a:t>
            </a:r>
          </a:p>
          <a:p>
            <a:r>
              <a:rPr lang="fr-FR" dirty="0"/>
              <a:t>Autorise ma fille/mon fils </a:t>
            </a:r>
          </a:p>
          <a:p>
            <a:endParaRPr lang="fr-FR" dirty="0"/>
          </a:p>
          <a:p>
            <a:r>
              <a:rPr lang="fr-FR" dirty="0"/>
              <a:t>A participer au synode régional des jeunes organisé </a:t>
            </a:r>
          </a:p>
          <a:p>
            <a:r>
              <a:rPr lang="fr-FR" dirty="0"/>
              <a:t>du 21 octobre 14h au 23 octobre 14h</a:t>
            </a:r>
          </a:p>
          <a:p>
            <a:r>
              <a:rPr lang="fr-FR" dirty="0"/>
              <a:t>J’autorise le responsable du synode à prendre toutes </a:t>
            </a:r>
          </a:p>
          <a:p>
            <a:r>
              <a:rPr lang="fr-FR" dirty="0"/>
              <a:t>les dispositions nécessaires en cas d’urgence. </a:t>
            </a:r>
          </a:p>
          <a:p>
            <a:endParaRPr lang="fr-FR" dirty="0"/>
          </a:p>
          <a:p>
            <a:r>
              <a:rPr lang="fr-FR" dirty="0"/>
              <a:t>A		Le</a:t>
            </a:r>
          </a:p>
          <a:p>
            <a:r>
              <a:rPr lang="fr-FR" dirty="0"/>
              <a:t>Signature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400" y="3108947"/>
            <a:ext cx="1827584" cy="11437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9841AD-6564-9841-BB37-CE17BDC3F15B}"/>
              </a:ext>
            </a:extLst>
          </p:cNvPr>
          <p:cNvSpPr txBox="1"/>
          <p:nvPr/>
        </p:nvSpPr>
        <p:spPr>
          <a:xfrm>
            <a:off x="6671444" y="5192947"/>
            <a:ext cx="5261059" cy="14157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800" dirty="0">
              <a:solidFill>
                <a:schemeClr val="accent2"/>
              </a:solidFill>
              <a:latin typeface="2Dumb" panose="02000000000000000000"/>
            </a:endParaRPr>
          </a:p>
          <a:p>
            <a:r>
              <a:rPr lang="fr-FR" sz="1400" b="1" dirty="0">
                <a:latin typeface="2Dumb" panose="02000000000000000000"/>
              </a:rPr>
              <a:t>L’incroyable soirée des talents, c’est grâce à toi !</a:t>
            </a:r>
          </a:p>
          <a:p>
            <a:r>
              <a:rPr lang="fr-FR" sz="1400" b="1" dirty="0">
                <a:latin typeface="2Dumb" panose="02000000000000000000"/>
              </a:rPr>
              <a:t>A tes talents, seul ou avec d’autres, en danse, en musique, en dessin, en théâtre, en magie… En ce que tu veux.</a:t>
            </a:r>
          </a:p>
          <a:p>
            <a:r>
              <a:rPr lang="fr-FR" sz="1400" b="1" dirty="0">
                <a:latin typeface="2Dumb" panose="02000000000000000000"/>
              </a:rPr>
              <a:t>Des temps sont prévus pour préparer, mais tu peux déjà y penser et t’organiser chez toi ou avec les jeunes de ton groupe !</a:t>
            </a:r>
          </a:p>
          <a:p>
            <a:endParaRPr lang="fr-FR" sz="800" b="1" dirty="0">
              <a:latin typeface="2Dumb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02223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fc9d9de-2527-4b20-80a7-78d630952f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A1E584FEAD54E8FB9500326E54437" ma:contentTypeVersion="16" ma:contentTypeDescription="Crée un document." ma:contentTypeScope="" ma:versionID="c1959ef8708b95e5ca52a1b04babdc17">
  <xsd:schema xmlns:xsd="http://www.w3.org/2001/XMLSchema" xmlns:xs="http://www.w3.org/2001/XMLSchema" xmlns:p="http://schemas.microsoft.com/office/2006/metadata/properties" xmlns:ns3="4fc9d9de-2527-4b20-80a7-78d630952f9c" xmlns:ns4="5be824b3-f131-40b5-b6d2-d978536d733e" targetNamespace="http://schemas.microsoft.com/office/2006/metadata/properties" ma:root="true" ma:fieldsID="4d61fbc257a106b1e208470801990b3b" ns3:_="" ns4:_="">
    <xsd:import namespace="4fc9d9de-2527-4b20-80a7-78d630952f9c"/>
    <xsd:import namespace="5be824b3-f131-40b5-b6d2-d978536d73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9d9de-2527-4b20-80a7-78d630952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24b3-f131-40b5-b6d2-d978536d73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9A1725-157E-47D0-BCE5-B736B539776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fc9d9de-2527-4b20-80a7-78d630952f9c"/>
    <ds:schemaRef ds:uri="5be824b3-f131-40b5-b6d2-d978536d733e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B92C58-69E0-41D8-AF6D-A330B181CC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B8FAE-E139-4F2C-82CB-596001DFF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c9d9de-2527-4b20-80a7-78d630952f9c"/>
    <ds:schemaRef ds:uri="5be824b3-f131-40b5-b6d2-d978536d7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385</Words>
  <Application>Microsoft Office PowerPoint</Application>
  <PresentationFormat>Grand écran</PresentationFormat>
  <Paragraphs>59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2Dumb</vt:lpstr>
      <vt:lpstr>Arial</vt:lpstr>
      <vt:lpstr>Calibri</vt:lpstr>
      <vt:lpstr>Calibri Light</vt:lpstr>
      <vt:lpstr>Candara</vt:lpstr>
      <vt:lpstr>Montserrat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RACINE</dc:creator>
  <cp:lastModifiedBy>Nathalie KALPAKDJIAN</cp:lastModifiedBy>
  <cp:revision>24</cp:revision>
  <cp:lastPrinted>2024-09-11T10:15:02Z</cp:lastPrinted>
  <dcterms:created xsi:type="dcterms:W3CDTF">2020-08-28T12:39:05Z</dcterms:created>
  <dcterms:modified xsi:type="dcterms:W3CDTF">2024-09-11T10:23:50Z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0x010100446A1E584FEAD54E8FB9500326E54437</vt:lpwstr>
  </property>
</Properties>
</file>